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7772400" cy="502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94"/>
  </p:normalViewPr>
  <p:slideViewPr>
    <p:cSldViewPr snapToGrid="0">
      <p:cViewPr varScale="1">
        <p:scale>
          <a:sx n="159" d="100"/>
          <a:sy n="159" d="100"/>
        </p:scale>
        <p:origin x="11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823066"/>
            <a:ext cx="6606540" cy="1750907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2641495"/>
            <a:ext cx="5829300" cy="1214225"/>
          </a:xfrm>
        </p:spPr>
        <p:txBody>
          <a:bodyPr/>
          <a:lstStyle>
            <a:lvl1pPr marL="0" indent="0" algn="ctr">
              <a:buNone/>
              <a:defRPr sz="1760"/>
            </a:lvl1pPr>
            <a:lvl2pPr marL="335265" indent="0" algn="ctr">
              <a:buNone/>
              <a:defRPr sz="1467"/>
            </a:lvl2pPr>
            <a:lvl3pPr marL="670530" indent="0" algn="ctr">
              <a:buNone/>
              <a:defRPr sz="1320"/>
            </a:lvl3pPr>
            <a:lvl4pPr marL="1005794" indent="0" algn="ctr">
              <a:buNone/>
              <a:defRPr sz="1173"/>
            </a:lvl4pPr>
            <a:lvl5pPr marL="1341059" indent="0" algn="ctr">
              <a:buNone/>
              <a:defRPr sz="1173"/>
            </a:lvl5pPr>
            <a:lvl6pPr marL="1676324" indent="0" algn="ctr">
              <a:buNone/>
              <a:defRPr sz="1173"/>
            </a:lvl6pPr>
            <a:lvl7pPr marL="2011589" indent="0" algn="ctr">
              <a:buNone/>
              <a:defRPr sz="1173"/>
            </a:lvl7pPr>
            <a:lvl8pPr marL="2346853" indent="0" algn="ctr">
              <a:buNone/>
              <a:defRPr sz="1173"/>
            </a:lvl8pPr>
            <a:lvl9pPr marL="2682118" indent="0" algn="ctr">
              <a:buNone/>
              <a:defRPr sz="117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8EECA-7494-2341-A67D-E1E79D4D355B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75753-B8E7-3B4F-8817-0710C5198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4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335280"/>
            <a:ext cx="2506801" cy="1173480"/>
          </a:xfrm>
        </p:spPr>
        <p:txBody>
          <a:bodyPr anchor="b"/>
          <a:lstStyle>
            <a:lvl1pPr>
              <a:defRPr sz="23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724113"/>
            <a:ext cx="3934778" cy="3573992"/>
          </a:xfrm>
        </p:spPr>
        <p:txBody>
          <a:bodyPr anchor="t"/>
          <a:lstStyle>
            <a:lvl1pPr marL="0" indent="0">
              <a:buNone/>
              <a:defRPr sz="2347"/>
            </a:lvl1pPr>
            <a:lvl2pPr marL="335265" indent="0">
              <a:buNone/>
              <a:defRPr sz="2053"/>
            </a:lvl2pPr>
            <a:lvl3pPr marL="670530" indent="0">
              <a:buNone/>
              <a:defRPr sz="1760"/>
            </a:lvl3pPr>
            <a:lvl4pPr marL="1005794" indent="0">
              <a:buNone/>
              <a:defRPr sz="1467"/>
            </a:lvl4pPr>
            <a:lvl5pPr marL="1341059" indent="0">
              <a:buNone/>
              <a:defRPr sz="1467"/>
            </a:lvl5pPr>
            <a:lvl6pPr marL="1676324" indent="0">
              <a:buNone/>
              <a:defRPr sz="1467"/>
            </a:lvl6pPr>
            <a:lvl7pPr marL="2011589" indent="0">
              <a:buNone/>
              <a:defRPr sz="1467"/>
            </a:lvl7pPr>
            <a:lvl8pPr marL="2346853" indent="0">
              <a:buNone/>
              <a:defRPr sz="1467"/>
            </a:lvl8pPr>
            <a:lvl9pPr marL="2682118" indent="0">
              <a:buNone/>
              <a:defRPr sz="14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1508760"/>
            <a:ext cx="2506801" cy="2795165"/>
          </a:xfrm>
        </p:spPr>
        <p:txBody>
          <a:bodyPr/>
          <a:lstStyle>
            <a:lvl1pPr marL="0" indent="0">
              <a:buNone/>
              <a:defRPr sz="1173"/>
            </a:lvl1pPr>
            <a:lvl2pPr marL="335265" indent="0">
              <a:buNone/>
              <a:defRPr sz="1027"/>
            </a:lvl2pPr>
            <a:lvl3pPr marL="670530" indent="0">
              <a:buNone/>
              <a:defRPr sz="880"/>
            </a:lvl3pPr>
            <a:lvl4pPr marL="1005794" indent="0">
              <a:buNone/>
              <a:defRPr sz="733"/>
            </a:lvl4pPr>
            <a:lvl5pPr marL="1341059" indent="0">
              <a:buNone/>
              <a:defRPr sz="733"/>
            </a:lvl5pPr>
            <a:lvl6pPr marL="1676324" indent="0">
              <a:buNone/>
              <a:defRPr sz="733"/>
            </a:lvl6pPr>
            <a:lvl7pPr marL="2011589" indent="0">
              <a:buNone/>
              <a:defRPr sz="733"/>
            </a:lvl7pPr>
            <a:lvl8pPr marL="2346853" indent="0">
              <a:buNone/>
              <a:defRPr sz="733"/>
            </a:lvl8pPr>
            <a:lvl9pPr marL="2682118" indent="0">
              <a:buNone/>
              <a:defRPr sz="7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8EECA-7494-2341-A67D-E1E79D4D355B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75753-B8E7-3B4F-8817-0710C5198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358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8EECA-7494-2341-A67D-E1E79D4D355B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75753-B8E7-3B4F-8817-0710C5198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64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267758"/>
            <a:ext cx="1675924" cy="426201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267758"/>
            <a:ext cx="4930616" cy="426201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8EECA-7494-2341-A67D-E1E79D4D355B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75753-B8E7-3B4F-8817-0710C5198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144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8EECA-7494-2341-A67D-E1E79D4D355B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75753-B8E7-3B4F-8817-0710C5198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81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1253809"/>
            <a:ext cx="6703695" cy="209200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3365607"/>
            <a:ext cx="6703695" cy="1100137"/>
          </a:xfrm>
        </p:spPr>
        <p:txBody>
          <a:bodyPr/>
          <a:lstStyle>
            <a:lvl1pPr marL="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1pPr>
            <a:lvl2pPr marL="335265" indent="0">
              <a:buNone/>
              <a:defRPr sz="1467">
                <a:solidFill>
                  <a:schemeClr val="tx1">
                    <a:tint val="82000"/>
                  </a:schemeClr>
                </a:solidFill>
              </a:defRPr>
            </a:lvl2pPr>
            <a:lvl3pPr marL="670530" indent="0">
              <a:buNone/>
              <a:defRPr sz="1320">
                <a:solidFill>
                  <a:schemeClr val="tx1">
                    <a:tint val="82000"/>
                  </a:schemeClr>
                </a:solidFill>
              </a:defRPr>
            </a:lvl3pPr>
            <a:lvl4pPr marL="1005794" indent="0">
              <a:buNone/>
              <a:defRPr sz="1173">
                <a:solidFill>
                  <a:schemeClr val="tx1">
                    <a:tint val="82000"/>
                  </a:schemeClr>
                </a:solidFill>
              </a:defRPr>
            </a:lvl4pPr>
            <a:lvl5pPr marL="1341059" indent="0">
              <a:buNone/>
              <a:defRPr sz="1173">
                <a:solidFill>
                  <a:schemeClr val="tx1">
                    <a:tint val="82000"/>
                  </a:schemeClr>
                </a:solidFill>
              </a:defRPr>
            </a:lvl5pPr>
            <a:lvl6pPr marL="1676324" indent="0">
              <a:buNone/>
              <a:defRPr sz="1173">
                <a:solidFill>
                  <a:schemeClr val="tx1">
                    <a:tint val="82000"/>
                  </a:schemeClr>
                </a:solidFill>
              </a:defRPr>
            </a:lvl6pPr>
            <a:lvl7pPr marL="2011589" indent="0">
              <a:buNone/>
              <a:defRPr sz="1173">
                <a:solidFill>
                  <a:schemeClr val="tx1">
                    <a:tint val="82000"/>
                  </a:schemeClr>
                </a:solidFill>
              </a:defRPr>
            </a:lvl7pPr>
            <a:lvl8pPr marL="2346853" indent="0">
              <a:buNone/>
              <a:defRPr sz="1173">
                <a:solidFill>
                  <a:schemeClr val="tx1">
                    <a:tint val="82000"/>
                  </a:schemeClr>
                </a:solidFill>
              </a:defRPr>
            </a:lvl8pPr>
            <a:lvl9pPr marL="2682118" indent="0">
              <a:buNone/>
              <a:defRPr sz="117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8EECA-7494-2341-A67D-E1E79D4D355B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75753-B8E7-3B4F-8817-0710C5198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571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1338792"/>
            <a:ext cx="3303270" cy="31909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1338792"/>
            <a:ext cx="3303270" cy="31909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75753-B8E7-3B4F-8817-0710C5198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219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86880" y="337280"/>
            <a:ext cx="3477858" cy="44595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214CB094-C857-076A-59F2-5F69F6630EB3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340886" y="337280"/>
            <a:ext cx="3477858" cy="44595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015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267759"/>
            <a:ext cx="6703695" cy="972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1232853"/>
            <a:ext cx="3288089" cy="604202"/>
          </a:xfrm>
        </p:spPr>
        <p:txBody>
          <a:bodyPr anchor="b"/>
          <a:lstStyle>
            <a:lvl1pPr marL="0" indent="0">
              <a:buNone/>
              <a:defRPr sz="1760" b="1"/>
            </a:lvl1pPr>
            <a:lvl2pPr marL="335265" indent="0">
              <a:buNone/>
              <a:defRPr sz="1467" b="1"/>
            </a:lvl2pPr>
            <a:lvl3pPr marL="670530" indent="0">
              <a:buNone/>
              <a:defRPr sz="1320" b="1"/>
            </a:lvl3pPr>
            <a:lvl4pPr marL="1005794" indent="0">
              <a:buNone/>
              <a:defRPr sz="1173" b="1"/>
            </a:lvl4pPr>
            <a:lvl5pPr marL="1341059" indent="0">
              <a:buNone/>
              <a:defRPr sz="1173" b="1"/>
            </a:lvl5pPr>
            <a:lvl6pPr marL="1676324" indent="0">
              <a:buNone/>
              <a:defRPr sz="1173" b="1"/>
            </a:lvl6pPr>
            <a:lvl7pPr marL="2011589" indent="0">
              <a:buNone/>
              <a:defRPr sz="1173" b="1"/>
            </a:lvl7pPr>
            <a:lvl8pPr marL="2346853" indent="0">
              <a:buNone/>
              <a:defRPr sz="1173" b="1"/>
            </a:lvl8pPr>
            <a:lvl9pPr marL="2682118" indent="0">
              <a:buNone/>
              <a:defRPr sz="11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1837055"/>
            <a:ext cx="3288089" cy="27020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1232853"/>
            <a:ext cx="3304282" cy="604202"/>
          </a:xfrm>
        </p:spPr>
        <p:txBody>
          <a:bodyPr anchor="b"/>
          <a:lstStyle>
            <a:lvl1pPr marL="0" indent="0">
              <a:buNone/>
              <a:defRPr sz="1760" b="1"/>
            </a:lvl1pPr>
            <a:lvl2pPr marL="335265" indent="0">
              <a:buNone/>
              <a:defRPr sz="1467" b="1"/>
            </a:lvl2pPr>
            <a:lvl3pPr marL="670530" indent="0">
              <a:buNone/>
              <a:defRPr sz="1320" b="1"/>
            </a:lvl3pPr>
            <a:lvl4pPr marL="1005794" indent="0">
              <a:buNone/>
              <a:defRPr sz="1173" b="1"/>
            </a:lvl4pPr>
            <a:lvl5pPr marL="1341059" indent="0">
              <a:buNone/>
              <a:defRPr sz="1173" b="1"/>
            </a:lvl5pPr>
            <a:lvl6pPr marL="1676324" indent="0">
              <a:buNone/>
              <a:defRPr sz="1173" b="1"/>
            </a:lvl6pPr>
            <a:lvl7pPr marL="2011589" indent="0">
              <a:buNone/>
              <a:defRPr sz="1173" b="1"/>
            </a:lvl7pPr>
            <a:lvl8pPr marL="2346853" indent="0">
              <a:buNone/>
              <a:defRPr sz="1173" b="1"/>
            </a:lvl8pPr>
            <a:lvl9pPr marL="2682118" indent="0">
              <a:buNone/>
              <a:defRPr sz="11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1837055"/>
            <a:ext cx="3304282" cy="27020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8EECA-7494-2341-A67D-E1E79D4D355B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75753-B8E7-3B4F-8817-0710C5198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28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8EECA-7494-2341-A67D-E1E79D4D355B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75753-B8E7-3B4F-8817-0710C5198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707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8EECA-7494-2341-A67D-E1E79D4D355B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75753-B8E7-3B4F-8817-0710C5198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307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335280"/>
            <a:ext cx="2506801" cy="1173480"/>
          </a:xfrm>
        </p:spPr>
        <p:txBody>
          <a:bodyPr anchor="b"/>
          <a:lstStyle>
            <a:lvl1pPr>
              <a:defRPr sz="23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724113"/>
            <a:ext cx="3934778" cy="3573992"/>
          </a:xfrm>
        </p:spPr>
        <p:txBody>
          <a:bodyPr/>
          <a:lstStyle>
            <a:lvl1pPr>
              <a:defRPr sz="2347"/>
            </a:lvl1pPr>
            <a:lvl2pPr>
              <a:defRPr sz="2053"/>
            </a:lvl2pPr>
            <a:lvl3pPr>
              <a:defRPr sz="1760"/>
            </a:lvl3pPr>
            <a:lvl4pPr>
              <a:defRPr sz="1467"/>
            </a:lvl4pPr>
            <a:lvl5pPr>
              <a:defRPr sz="1467"/>
            </a:lvl5pPr>
            <a:lvl6pPr>
              <a:defRPr sz="1467"/>
            </a:lvl6pPr>
            <a:lvl7pPr>
              <a:defRPr sz="1467"/>
            </a:lvl7pPr>
            <a:lvl8pPr>
              <a:defRPr sz="1467"/>
            </a:lvl8pPr>
            <a:lvl9pPr>
              <a:defRPr sz="14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1508760"/>
            <a:ext cx="2506801" cy="2795165"/>
          </a:xfrm>
        </p:spPr>
        <p:txBody>
          <a:bodyPr/>
          <a:lstStyle>
            <a:lvl1pPr marL="0" indent="0">
              <a:buNone/>
              <a:defRPr sz="1173"/>
            </a:lvl1pPr>
            <a:lvl2pPr marL="335265" indent="0">
              <a:buNone/>
              <a:defRPr sz="1027"/>
            </a:lvl2pPr>
            <a:lvl3pPr marL="670530" indent="0">
              <a:buNone/>
              <a:defRPr sz="880"/>
            </a:lvl3pPr>
            <a:lvl4pPr marL="1005794" indent="0">
              <a:buNone/>
              <a:defRPr sz="733"/>
            </a:lvl4pPr>
            <a:lvl5pPr marL="1341059" indent="0">
              <a:buNone/>
              <a:defRPr sz="733"/>
            </a:lvl5pPr>
            <a:lvl6pPr marL="1676324" indent="0">
              <a:buNone/>
              <a:defRPr sz="733"/>
            </a:lvl6pPr>
            <a:lvl7pPr marL="2011589" indent="0">
              <a:buNone/>
              <a:defRPr sz="733"/>
            </a:lvl7pPr>
            <a:lvl8pPr marL="2346853" indent="0">
              <a:buNone/>
              <a:defRPr sz="733"/>
            </a:lvl8pPr>
            <a:lvl9pPr marL="2682118" indent="0">
              <a:buNone/>
              <a:defRPr sz="7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8EECA-7494-2341-A67D-E1E79D4D355B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75753-B8E7-3B4F-8817-0710C5198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181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267759"/>
            <a:ext cx="6703695" cy="972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1338792"/>
            <a:ext cx="6703695" cy="31909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4661325"/>
            <a:ext cx="1748790" cy="267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48EECA-7494-2341-A67D-E1E79D4D355B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4661325"/>
            <a:ext cx="2623185" cy="267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4661325"/>
            <a:ext cx="1748790" cy="267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B75753-B8E7-3B4F-8817-0710C5198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561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2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670530" rtl="0" eaLnBrk="1" latinLnBrk="0" hangingPunct="1">
        <a:lnSpc>
          <a:spcPct val="90000"/>
        </a:lnSpc>
        <a:spcBef>
          <a:spcPct val="0"/>
        </a:spcBef>
        <a:buNone/>
        <a:defRPr sz="32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7632" indent="-167632" algn="l" defTabSz="6705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1pPr>
      <a:lvl2pPr marL="502897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760" kern="1200">
          <a:solidFill>
            <a:schemeClr val="tx1"/>
          </a:solidFill>
          <a:latin typeface="+mn-lt"/>
          <a:ea typeface="+mn-ea"/>
          <a:cs typeface="+mn-cs"/>
        </a:defRPr>
      </a:lvl2pPr>
      <a:lvl3pPr marL="838162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467" kern="1200">
          <a:solidFill>
            <a:schemeClr val="tx1"/>
          </a:solidFill>
          <a:latin typeface="+mn-lt"/>
          <a:ea typeface="+mn-ea"/>
          <a:cs typeface="+mn-cs"/>
        </a:defRPr>
      </a:lvl3pPr>
      <a:lvl4pPr marL="1173427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4pPr>
      <a:lvl5pPr marL="1508691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5pPr>
      <a:lvl6pPr marL="1843956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6pPr>
      <a:lvl7pPr marL="2179221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7pPr>
      <a:lvl8pPr marL="2514486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8pPr>
      <a:lvl9pPr marL="2849750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1pPr>
      <a:lvl2pPr marL="335265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2pPr>
      <a:lvl3pPr marL="670530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3pPr>
      <a:lvl4pPr marL="1005794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4pPr>
      <a:lvl5pPr marL="1341059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5pPr>
      <a:lvl6pPr marL="1676324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6pPr>
      <a:lvl7pPr marL="2011589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7pPr>
      <a:lvl8pPr marL="2346853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8pPr>
      <a:lvl9pPr marL="2682118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5DB4EC09-BA82-4C8E-6300-78C2EE48A9F5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340886" y="337280"/>
            <a:ext cx="3344635" cy="4459574"/>
          </a:xfrm>
        </p:spPr>
        <p:txBody>
          <a:bodyPr/>
          <a:lstStyle/>
          <a:p>
            <a:pPr marL="0" indent="0" algn="just">
              <a:buNone/>
            </a:pPr>
            <a:endParaRPr lang="en-US" sz="1200" b="1" dirty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1200" dirty="0">
              <a:effectLst/>
              <a:latin typeface="Times New Roman" panose="02020603050405020304" pitchFamily="18" charset="0"/>
            </a:endParaRPr>
          </a:p>
        </p:txBody>
      </p:sp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8671B2FE-E613-15AF-2D7C-65CAFACC3BD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281914" y="337280"/>
            <a:ext cx="3073400" cy="8128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AC4AC93-BF14-4206-1F29-E65E4346CF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1914" y="1301416"/>
            <a:ext cx="2908300" cy="20574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702BADF-48A9-7AE4-71D3-F0BA458DAC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7364" y="3510152"/>
            <a:ext cx="2222500" cy="10160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4B642E8-3935-CE3E-28F2-68A2FC56D2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7603" y="859613"/>
            <a:ext cx="3297918" cy="249920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C62CBAC-7AE0-F405-C690-1E8228D3C24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30603" y="3510152"/>
            <a:ext cx="965200" cy="31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599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E2E915-90F5-8D82-A8ED-394C0DB66F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53D5333B-1395-9D7E-20AE-74617BFD333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205714" y="884905"/>
            <a:ext cx="3225800" cy="1968500"/>
          </a:xfrm>
          <a:prstGeom prst="rect">
            <a:avLst/>
          </a:prstGeom>
        </p:spPr>
      </p:pic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EDC9A6FE-8122-9B55-EDD4-E12A3CB051C8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340886" y="337280"/>
            <a:ext cx="3344635" cy="4459574"/>
          </a:xfrm>
        </p:spPr>
        <p:txBody>
          <a:bodyPr/>
          <a:lstStyle/>
          <a:p>
            <a:pPr marL="0" indent="0" algn="just">
              <a:buNone/>
            </a:pPr>
            <a:r>
              <a:rPr lang="en-US" sz="1200" b="1" dirty="0">
                <a:effectLst/>
                <a:latin typeface="Times New Roman" panose="02020603050405020304" pitchFamily="18" charset="0"/>
              </a:rPr>
              <a:t>The purpose of the Academy is to encourage the knowledge, practice, and appreciation of photography by providing an environment including lectures, competitions, field trips, and sharing of information.</a:t>
            </a:r>
          </a:p>
          <a:p>
            <a:pPr marL="0" indent="0" algn="just">
              <a:buNone/>
            </a:pPr>
            <a:endParaRPr lang="en-US" sz="1200" b="1" dirty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1200" dirty="0">
              <a:effectLst/>
              <a:latin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385191D-9F32-C205-248E-3435B50297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266" y="3675252"/>
            <a:ext cx="1346200" cy="8509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A097444-9AB0-8C9F-1D9A-9C7505596B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8145" y="3497452"/>
            <a:ext cx="1193800" cy="12065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D3CDE1F-CF68-CB06-2F4C-39308C04A4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7800" y="1531748"/>
            <a:ext cx="2590800" cy="17526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2A7C8F4-BFC9-8339-26CD-0A73E050B09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64564" y="3106548"/>
            <a:ext cx="13081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322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34</Words>
  <Application>Microsoft Macintosh PowerPoint</Application>
  <PresentationFormat>Custom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Stu Chandler</dc:creator>
  <cp:lastModifiedBy>Stu Chandler</cp:lastModifiedBy>
  <cp:revision>1</cp:revision>
  <dcterms:created xsi:type="dcterms:W3CDTF">2024-10-29T16:21:07Z</dcterms:created>
  <dcterms:modified xsi:type="dcterms:W3CDTF">2024-10-29T16:34:02Z</dcterms:modified>
</cp:coreProperties>
</file>