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59" d="100"/>
          <a:sy n="159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23066"/>
            <a:ext cx="660654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1495"/>
            <a:ext cx="58293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24113"/>
            <a:ext cx="3934778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67758"/>
            <a:ext cx="1675924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"/>
            <a:ext cx="4930616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4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8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53809"/>
            <a:ext cx="670369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365607"/>
            <a:ext cx="670369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82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82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7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38792"/>
            <a:ext cx="330327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1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6880" y="337280"/>
            <a:ext cx="3477858" cy="4459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214CB094-C857-076A-59F2-5F69F6630EB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0886" y="337280"/>
            <a:ext cx="3477858" cy="4459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7759"/>
            <a:ext cx="6703695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32853"/>
            <a:ext cx="3288089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37055"/>
            <a:ext cx="3288089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32853"/>
            <a:ext cx="3304282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37055"/>
            <a:ext cx="3304282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0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0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24113"/>
            <a:ext cx="3934778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67759"/>
            <a:ext cx="670369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38792"/>
            <a:ext cx="670369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48EECA-7494-2341-A67D-E1E79D4D355B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661325"/>
            <a:ext cx="262318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B75753-B8E7-3B4F-8817-0710C5198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DB4EC09-BA82-4C8E-6300-78C2EE48A9F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0886" y="337280"/>
            <a:ext cx="3344635" cy="4459574"/>
          </a:xfrm>
        </p:spPr>
        <p:txBody>
          <a:bodyPr/>
          <a:lstStyle/>
          <a:p>
            <a:pPr marL="0" indent="0" algn="just">
              <a:buNone/>
            </a:pPr>
            <a:endParaRPr lang="en-US" sz="1200" b="1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200" dirty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8671B2FE-E613-15AF-2D7C-65CAFACC3B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1914" y="337280"/>
            <a:ext cx="3073400" cy="812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AC4AC93-BF14-4206-1F29-E65E4346C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914" y="1301416"/>
            <a:ext cx="2908300" cy="2057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02BADF-48A9-7AE4-71D3-F0BA458DA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7364" y="3510152"/>
            <a:ext cx="2222500" cy="1016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4B642E8-3935-CE3E-28F2-68A2FC56D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03" y="859613"/>
            <a:ext cx="3297918" cy="2499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C62CBAC-7AE0-F405-C690-1E8228D3C2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0603" y="3510152"/>
            <a:ext cx="9652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9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2E915-90F5-8D82-A8ED-394C0DB66F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53D5333B-1395-9D7E-20AE-74617BFD33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05714" y="884905"/>
            <a:ext cx="3225800" cy="1968500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DC9A6FE-8122-9B55-EDD4-E12A3CB051C8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0886" y="337280"/>
            <a:ext cx="3344635" cy="4459574"/>
          </a:xfrm>
        </p:spPr>
        <p:txBody>
          <a:bodyPr/>
          <a:lstStyle/>
          <a:p>
            <a:pPr marL="0" indent="0" algn="just">
              <a:buNone/>
            </a:pPr>
            <a:r>
              <a:rPr lang="en-US" sz="1200" b="1" dirty="0">
                <a:effectLst/>
                <a:latin typeface="Times New Roman" panose="02020603050405020304" pitchFamily="18" charset="0"/>
              </a:rPr>
              <a:t>The purpose of the Academy is to encourage the knowledge, practice, and appreciation of photography by providing an environment including lectures, competitions, field trips, and sharing of information.</a:t>
            </a:r>
          </a:p>
          <a:p>
            <a:pPr marL="0" indent="0" algn="just">
              <a:buNone/>
            </a:pPr>
            <a:endParaRPr lang="en-US" sz="1200" b="1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200" dirty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85191D-9F32-C205-248E-3435B5029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66" y="3675252"/>
            <a:ext cx="1346200" cy="850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097444-9AB0-8C9F-1D9A-9C7505596B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145" y="3497452"/>
            <a:ext cx="1193800" cy="1206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3CDE1F-CF68-CB06-2F4C-39308C04A4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800" y="1531748"/>
            <a:ext cx="2590800" cy="1752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A7C8F4-BFC9-8339-26CD-0A73E050B0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64564" y="3106548"/>
            <a:ext cx="13081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2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34</Words>
  <Application>Microsoft Macintosh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Stu Chandler</dc:creator>
  <cp:lastModifiedBy>Stu Chandler</cp:lastModifiedBy>
  <cp:revision>1</cp:revision>
  <dcterms:created xsi:type="dcterms:W3CDTF">2024-10-29T16:21:07Z</dcterms:created>
  <dcterms:modified xsi:type="dcterms:W3CDTF">2024-10-29T16:34:02Z</dcterms:modified>
</cp:coreProperties>
</file>